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</p:sldIdLst>
  <p:sldSz cx="12192000" cy="6858000"/>
  <p:notesSz cx="6858000" cy="9144000"/>
  <p:custDataLst>
    <p:tags r:id="rId9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gs" Target="tags/tag63.xml"/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commondata" val="eyJoZGlkIjoiNTM5NmVjMWQxM2IzMDUyOGU2YjgwZTA2ZWM3NTVmMTM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90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5" baseType="lpstr">
      <vt:lpstr>Arial</vt:lpstr>
      <vt:lpstr>宋体</vt:lpstr>
      <vt:lpstr>Wingdings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user</dc:creator>
  <cp:lastModifiedBy>WPS_1647004370</cp:lastModifiedBy>
  <cp:revision>155</cp:revision>
  <dcterms:created xsi:type="dcterms:W3CDTF">2019-06-19T02:08:00Z</dcterms:created>
  <dcterms:modified xsi:type="dcterms:W3CDTF">2024-09-19T05:11:32Z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FD217F975BE54994AE93DF40D92ACE2C_11</vt:lpwstr>
  </property>
</Properties>
</file>